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17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 language is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 context free language 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context free sensitive language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 regular languages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parseable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fully only by a </a:t>
            </a:r>
            <a:r>
              <a:rPr lang="en-US" sz="1600" b="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turing</a:t>
            </a:r>
            <a:r>
              <a:rPr lang="en-US" sz="1600" b="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machine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 language is a context-free language.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 language's syntax can be described by a context-free grammar (CFG), making it a context-free language.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Context-free grammars are suitable for describing the structure of programming languages like C, which have nested constructs such as loops and conditionals.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272503" y="268263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 language is a context-sensitive language.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C's semantics and usage may involve context-sensitive considerations, its syntax is primarily context-free.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Context-sensitive languages have rules that depend on the context, but C's syntax rules are generally context-free.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 language is a regular language.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 languages are the simplest form of languages, described by regular expressions or finite automata.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syntax of C involves nested constructs and non-regular features like balanced parentheses, which cannot be captured by regular expressions or finite automata.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 language is 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parseable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fully only by a Turing machine.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a Turing machine can theoretically parse any language, including C, it is not the practical method used for parsing C code.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Real-world compilers and parsers for C use algorithms based on context-free grammars and deterministic finite automata.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309</Words>
  <Application>Microsoft Office PowerPoint</Application>
  <PresentationFormat>On-screen Show (16:9)</PresentationFormat>
  <Paragraphs>42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17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36</cp:revision>
  <dcterms:modified xsi:type="dcterms:W3CDTF">2024-04-15T11:19:36Z</dcterms:modified>
</cp:coreProperties>
</file>